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0891834cb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0891834cb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22a1f253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e22a1f253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c8422ec5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c8422ec5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22a1f253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22a1f253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c8422ec52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c8422ec52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22a1f253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e22a1f253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22a1f2534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e22a1f253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032525" y="613275"/>
            <a:ext cx="5903400" cy="34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Deep Learning WSI Tutorial</a:t>
            </a:r>
            <a:endParaRPr sz="32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72600" y="44245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Isaiah Pressman, CCF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Pipeline Outline</a:t>
            </a:r>
            <a:endParaRPr sz="28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116125"/>
            <a:ext cx="7038900" cy="36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Libraries &amp; Environment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Data </a:t>
            </a:r>
            <a:r>
              <a:rPr lang="en" sz="1400"/>
              <a:t>Preprocessing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Tiling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Filtering out background tiles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Macenko normalization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Tumor detection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Training Deep Learning Models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Data splitting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Model and data loading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Main training loop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Evaluating </a:t>
            </a:r>
            <a:r>
              <a:rPr lang="en" sz="1400"/>
              <a:t>&amp; Visualizing </a:t>
            </a:r>
            <a:r>
              <a:rPr lang="en" sz="1400"/>
              <a:t>Performance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Patient-level vs. tile-level evaluation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Visualizing performance over time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02250"/>
            <a:ext cx="9143999" cy="2538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Libraries &amp; Environment</a:t>
            </a:r>
            <a:endParaRPr sz="2800"/>
          </a:p>
        </p:txBody>
      </p:sp>
      <p:sp>
        <p:nvSpPr>
          <p:cNvPr id="152" name="Google Shape;152;p16"/>
          <p:cNvSpPr txBox="1"/>
          <p:nvPr/>
        </p:nvSpPr>
        <p:spPr>
          <a:xfrm>
            <a:off x="1297500" y="1187700"/>
            <a:ext cx="37128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Most of the packages needed are part of the standard python data science ecosystem. (numpy, scipy, scikit-learn, scikit-image, etc.)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only special package is OpenSlide, a library for reading whole slide images in Python.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When installing OpenSlide on Linux, it won’t work correctly for some slide formats unless you also install a specific version of libpixman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5612" y="0"/>
            <a:ext cx="213977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Data Preprocessing</a:t>
            </a:r>
            <a:endParaRPr sz="2800"/>
          </a:p>
        </p:txBody>
      </p:sp>
      <p:sp>
        <p:nvSpPr>
          <p:cNvPr id="159" name="Google Shape;159;p17"/>
          <p:cNvSpPr txBox="1"/>
          <p:nvPr/>
        </p:nvSpPr>
        <p:spPr>
          <a:xfrm>
            <a:off x="1385300" y="1404150"/>
            <a:ext cx="7038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 order to prepare the WSI images for deep learning training and inference, a number of preprocessing steps must be applied: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Images are broken into many small tiles (usually 256x256 microns)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Tiles are filtered to exclude non-tissue background regions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Tiles are Macenko-normalized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Tiles are filtered to exclude non-tumorous tissue regions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When applying this pipeline at scale, the implementation should include multiprocessing and/or CuPy (for Macenko normalization) as these additions provide enormous speedups.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Example WSI with tiles</a:t>
            </a:r>
            <a:endParaRPr sz="2800"/>
          </a:p>
        </p:txBody>
      </p:sp>
      <p:pic>
        <p:nvPicPr>
          <p:cNvPr id="165" name="Google Shape;16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3949" y="943425"/>
            <a:ext cx="5736102" cy="4149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Training Deep Learning Models</a:t>
            </a:r>
            <a:endParaRPr sz="2800"/>
          </a:p>
        </p:txBody>
      </p:sp>
      <p:sp>
        <p:nvSpPr>
          <p:cNvPr id="171" name="Google Shape;171;p19"/>
          <p:cNvSpPr txBox="1"/>
          <p:nvPr/>
        </p:nvSpPr>
        <p:spPr>
          <a:xfrm>
            <a:off x="1385300" y="1404150"/>
            <a:ext cx="7038900" cy="3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deep learning model pipeline consists of three main steps: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splitting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Model and data loading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rabi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Training loop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lphaL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Performing inference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lphaL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Calculating loss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lphaL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Backpropagating loss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lphaL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Updating parameters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AutoNum type="alphaLcPeriod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Logging results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Evaluating </a:t>
            </a:r>
            <a:r>
              <a:rPr lang="en" sz="2800"/>
              <a:t>&amp; Visualizing </a:t>
            </a:r>
            <a:r>
              <a:rPr lang="en" sz="2800"/>
              <a:t>Performance</a:t>
            </a:r>
            <a:endParaRPr sz="2800"/>
          </a:p>
        </p:txBody>
      </p:sp>
      <p:sp>
        <p:nvSpPr>
          <p:cNvPr id="177" name="Google Shape;177;p20"/>
          <p:cNvSpPr txBox="1"/>
          <p:nvPr/>
        </p:nvSpPr>
        <p:spPr>
          <a:xfrm>
            <a:off x="1385300" y="1404150"/>
            <a:ext cx="70389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Models are trained and validated at a tile level. Ultimately however, the goal is to make decisions at a patient level.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 convert a tile-level prediction to a patient-level one, we simply take the mean tile-level prediction.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is not the only way, nor necessarily the best way, to make a patient-level prediction, and could probably use improvement. (Multi-instance learning, for example, is another way to go about things)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One should watch model train vs. validation performance to look for overfitting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